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7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>
        <p:scale>
          <a:sx n="35" d="100"/>
          <a:sy n="35" d="100"/>
        </p:scale>
        <p:origin x="24" y="78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tiff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gi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gif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177" y="20874787"/>
            <a:ext cx="4523232" cy="1621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556591"/>
            <a:ext cx="49814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COMPARISON </a:t>
            </a: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OF LOGISTIC REGRESSION MODEL WITH MACHNE LEARNING MODELS TO PREDICT US INDIVIDUAL’S INCOME </a:t>
            </a:r>
            <a:r>
              <a:rPr lang="en-US" sz="6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LEVEL</a:t>
            </a:r>
          </a:p>
          <a:p>
            <a:pPr algn="ctr"/>
            <a:r>
              <a:rPr lang="en-US" sz="7200" b="1" dirty="0"/>
              <a:t> </a:t>
            </a:r>
            <a:r>
              <a:rPr lang="en-US" sz="7200" b="1" dirty="0" smtClean="0"/>
              <a:t>                      </a:t>
            </a:r>
            <a:r>
              <a:rPr lang="en-US" sz="6000" b="1" dirty="0" smtClean="0"/>
              <a:t>Team members: </a:t>
            </a:r>
            <a:r>
              <a:rPr lang="en-US" sz="6000" b="1" dirty="0" err="1" smtClean="0"/>
              <a:t>Qiudong</a:t>
            </a:r>
            <a:r>
              <a:rPr lang="en-US" sz="6000" b="1" dirty="0" smtClean="0"/>
              <a:t> Deng, </a:t>
            </a:r>
            <a:r>
              <a:rPr lang="en-US" sz="6000" b="1" dirty="0" err="1" smtClean="0"/>
              <a:t>Donghui</a:t>
            </a:r>
            <a:r>
              <a:rPr lang="en-US" sz="6000" b="1" dirty="0" smtClean="0"/>
              <a:t> Li, Liyuan Liu, </a:t>
            </a:r>
            <a:r>
              <a:rPr lang="en-US" sz="6000" b="1" dirty="0" err="1" smtClean="0"/>
              <a:t>Peilin</a:t>
            </a:r>
            <a:r>
              <a:rPr lang="en-US" sz="6000" b="1" dirty="0" smtClean="0"/>
              <a:t> Zhou, Yiyun Zhou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662969" y="9081799"/>
            <a:ext cx="7474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 exploration 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5858" y="11321044"/>
            <a:ext cx="7832035" cy="116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19889" y="15288051"/>
            <a:ext cx="11276084" cy="116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15041" y="3138999"/>
            <a:ext cx="9906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Machine Learning models using </a:t>
            </a:r>
            <a:r>
              <a:rPr lang="en-US" sz="5400" b="1" dirty="0" err="1" smtClean="0">
                <a:solidFill>
                  <a:schemeClr val="accent1"/>
                </a:solidFill>
              </a:rPr>
              <a:t>Scikit</a:t>
            </a:r>
            <a:r>
              <a:rPr lang="en-US" sz="5400" b="1" dirty="0" smtClean="0">
                <a:solidFill>
                  <a:schemeClr val="accent1"/>
                </a:solidFill>
              </a:rPr>
              <a:t>-learn machine learning library in Python 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pic>
        <p:nvPicPr>
          <p:cNvPr id="20" name="Picture 5" descr="sv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3167" y="6033175"/>
            <a:ext cx="9397673" cy="3688314"/>
          </a:xfrm>
          <a:prstGeom prst="rect">
            <a:avLst/>
          </a:prstGeom>
          <a:noFill/>
        </p:spPr>
      </p:pic>
      <p:pic>
        <p:nvPicPr>
          <p:cNvPr id="22" name="Picture 4" descr="SVM data normalization critic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48339" y="9982579"/>
            <a:ext cx="5242639" cy="3762708"/>
          </a:xfrm>
          <a:prstGeom prst="rect">
            <a:avLst/>
          </a:prstGeom>
          <a:noFill/>
        </p:spPr>
      </p:pic>
      <p:pic>
        <p:nvPicPr>
          <p:cNvPr id="23" name="Picture 4" descr="SVM rbf and poly and linear compar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64357" y="10143447"/>
            <a:ext cx="5157214" cy="384160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7607982" y="13928680"/>
            <a:ext cx="8838483" cy="2150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Key code</a:t>
            </a:r>
          </a:p>
          <a:p>
            <a:r>
              <a:rPr lang="en-US" sz="3200" dirty="0" smtClean="0"/>
              <a:t>svm.SVC(kernel</a:t>
            </a:r>
            <a:r>
              <a:rPr lang="en-US" sz="3200" dirty="0"/>
              <a:t>='</a:t>
            </a:r>
            <a:r>
              <a:rPr lang="en-US" sz="3200" dirty="0" err="1"/>
              <a:t>linear',probability</a:t>
            </a:r>
            <a:r>
              <a:rPr lang="en-US" sz="3200" dirty="0"/>
              <a:t>=True)</a:t>
            </a:r>
          </a:p>
          <a:p>
            <a:endParaRPr lang="en-US" dirty="0"/>
          </a:p>
        </p:txBody>
      </p:sp>
      <p:pic>
        <p:nvPicPr>
          <p:cNvPr id="26" name="Picture 4" descr="d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73358" y="16381062"/>
            <a:ext cx="5567362" cy="4176151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27706694" y="21108555"/>
            <a:ext cx="9912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code</a:t>
            </a:r>
          </a:p>
          <a:p>
            <a:r>
              <a:rPr lang="en-US" sz="2800" dirty="0" err="1"/>
              <a:t>DecisionTreeClassifier</a:t>
            </a:r>
            <a:r>
              <a:rPr lang="en-US" sz="2800" dirty="0"/>
              <a:t>(criterion='</a:t>
            </a:r>
            <a:r>
              <a:rPr lang="en-US" sz="2800" dirty="0" err="1"/>
              <a:t>gini</a:t>
            </a:r>
            <a:r>
              <a:rPr lang="en-US" sz="2800" dirty="0"/>
              <a:t>',   </a:t>
            </a:r>
            <a:r>
              <a:rPr lang="en-US" sz="2800" dirty="0" err="1" smtClean="0"/>
              <a:t>min_samples_split</a:t>
            </a:r>
            <a:r>
              <a:rPr lang="en-US" sz="2800" dirty="0" smtClean="0"/>
              <a:t>=800,max_depth=None</a:t>
            </a:r>
            <a:r>
              <a:rPr lang="en-US" sz="2800" dirty="0"/>
              <a:t>, </a:t>
            </a:r>
            <a:r>
              <a:rPr lang="en-US" sz="2800" dirty="0" err="1"/>
              <a:t>random_state</a:t>
            </a:r>
            <a:r>
              <a:rPr lang="en-US" sz="2800" dirty="0"/>
              <a:t>=99)</a:t>
            </a:r>
          </a:p>
          <a:p>
            <a:endParaRPr lang="en-US" sz="1600" dirty="0"/>
          </a:p>
        </p:txBody>
      </p:sp>
      <p:pic>
        <p:nvPicPr>
          <p:cNvPr id="29" name="Picture 4" descr="a_random_for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039741" y="16453435"/>
            <a:ext cx="5254871" cy="3943988"/>
          </a:xfrm>
          <a:prstGeom prst="rect">
            <a:avLst/>
          </a:prstGeom>
          <a:noFill/>
        </p:spPr>
      </p:pic>
      <p:pic>
        <p:nvPicPr>
          <p:cNvPr id="30" name="Picture 4" descr="decision tree au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33356" y="4367970"/>
            <a:ext cx="4372535" cy="3279401"/>
          </a:xfrm>
          <a:prstGeom prst="rect">
            <a:avLst/>
          </a:prstGeom>
          <a:noFill/>
        </p:spPr>
      </p:pic>
      <p:pic>
        <p:nvPicPr>
          <p:cNvPr id="31" name="Picture 5" descr="roc r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974936" y="4353410"/>
            <a:ext cx="4384023" cy="3288017"/>
          </a:xfrm>
          <a:prstGeom prst="rect">
            <a:avLst/>
          </a:prstGeom>
          <a:noFill/>
        </p:spPr>
      </p:pic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>
          <a:xfrm>
            <a:off x="40145349" y="3087687"/>
            <a:ext cx="9909584" cy="153543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ROC-Decision tree VS </a:t>
            </a:r>
            <a:r>
              <a:rPr lang="en-US" sz="5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random forest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796398" y="7342077"/>
            <a:ext cx="11258391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608965" algn="l"/>
                <a:tab pos="1217930" algn="l"/>
                <a:tab pos="1826895" algn="l"/>
                <a:tab pos="2435860" algn="l"/>
                <a:tab pos="3044825" algn="l"/>
                <a:tab pos="3653790" algn="l"/>
                <a:tab pos="4262755" algn="l"/>
                <a:tab pos="4871720" algn="l"/>
                <a:tab pos="5480685" algn="l"/>
              </a:tabLst>
            </a:pPr>
            <a:r>
              <a:rPr lang="en-US" sz="2800" dirty="0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                    </a:t>
            </a:r>
            <a:r>
              <a:rPr lang="en-US" sz="2800" b="1" dirty="0" err="1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KeyCode</a:t>
            </a:r>
            <a:r>
              <a:rPr lang="en-US" sz="2800" dirty="0" err="1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:RandomForestClassifier</a:t>
            </a:r>
            <a:r>
              <a:rPr lang="en-US" sz="2800" dirty="0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(criterion</a:t>
            </a:r>
            <a:r>
              <a:rPr lang="en-US" sz="2800" dirty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='entropy', </a:t>
            </a:r>
            <a:r>
              <a:rPr lang="en-US" sz="2800" dirty="0" err="1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max_features</a:t>
            </a:r>
            <a:r>
              <a:rPr lang="en-US" sz="2800" dirty="0" smtClean="0"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=5)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Group 4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982615"/>
              </p:ext>
            </p:extLst>
          </p:nvPr>
        </p:nvGraphicFramePr>
        <p:xfrm>
          <a:off x="39972672" y="9348538"/>
          <a:ext cx="7665794" cy="4076367"/>
        </p:xfrm>
        <a:graphic>
          <a:graphicData uri="http://schemas.openxmlformats.org/drawingml/2006/table">
            <a:tbl>
              <a:tblPr/>
              <a:tblGrid>
                <a:gridCol w="11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3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6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77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646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 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Decision Tree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random forest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9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precision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recall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f1-score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precision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recall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f1-score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47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9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0.75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0.58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0.65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0.74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0.62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0.68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46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average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" name="Picture -1023" descr="precision and reca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189661" y="13739397"/>
            <a:ext cx="2743200" cy="719138"/>
          </a:xfrm>
          <a:prstGeom prst="rect">
            <a:avLst/>
          </a:prstGeom>
          <a:noFill/>
        </p:spPr>
      </p:pic>
      <p:pic>
        <p:nvPicPr>
          <p:cNvPr id="36" name="Picture 444" descr="recall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9175" y="13739397"/>
            <a:ext cx="2362200" cy="717550"/>
          </a:xfrm>
          <a:prstGeom prst="rect">
            <a:avLst/>
          </a:prstGeom>
          <a:noFill/>
        </p:spPr>
      </p:pic>
      <p:pic>
        <p:nvPicPr>
          <p:cNvPr id="37" name="Picture 445" descr="f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460766" y="13810040"/>
            <a:ext cx="2667000" cy="576263"/>
          </a:xfrm>
          <a:prstGeom prst="rect">
            <a:avLst/>
          </a:prstGeom>
          <a:noFill/>
        </p:spPr>
      </p:pic>
      <p:sp>
        <p:nvSpPr>
          <p:cNvPr id="38" name="Rectangle 226"/>
          <p:cNvSpPr txBox="1">
            <a:spLocks noChangeArrowheads="1"/>
          </p:cNvSpPr>
          <p:nvPr/>
        </p:nvSpPr>
        <p:spPr>
          <a:xfrm>
            <a:off x="40158393" y="8412650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36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Confusion Matrix-decision tree VS </a:t>
            </a:r>
            <a:r>
              <a:rPr lang="en-US" sz="2800" b="1" dirty="0" smtClean="0">
                <a:solidFill>
                  <a:srgbClr val="FF5050"/>
                </a:solidFill>
              </a:rPr>
              <a:t>random forest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14" y="4586891"/>
            <a:ext cx="6597684" cy="4306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97" y="4487416"/>
            <a:ext cx="5974492" cy="4172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821" y="10238928"/>
            <a:ext cx="10859735" cy="449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9" y="2644020"/>
            <a:ext cx="2902374" cy="1979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930" y="3260618"/>
            <a:ext cx="4022417" cy="12018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61160" y="3138999"/>
            <a:ext cx="48743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Workflow</a:t>
            </a:r>
            <a:endParaRPr lang="en-US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3028" y="14070396"/>
            <a:ext cx="63214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Distribution of Data</a:t>
            </a:r>
            <a:endParaRPr lang="en-US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841980" y="14785735"/>
            <a:ext cx="9776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Decision Tree and 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forest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428015" y="14484716"/>
            <a:ext cx="7556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 and Conclusion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4821" y="15713269"/>
            <a:ext cx="5818815" cy="3475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96126" y="14733505"/>
            <a:ext cx="5819004" cy="4077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869" y="19444313"/>
            <a:ext cx="7098528" cy="323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3207" y="18842505"/>
            <a:ext cx="5990044" cy="36538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454592" y="2954333"/>
            <a:ext cx="63214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Distribution of Data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727" y="3886275"/>
            <a:ext cx="9258908" cy="603496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7421212" y="10396436"/>
            <a:ext cx="1847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51750" y="9921239"/>
            <a:ext cx="5823971" cy="43157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793713" y="10026544"/>
            <a:ext cx="5905125" cy="4274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64745" y="14323280"/>
            <a:ext cx="6175425" cy="43321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502380" y="14423001"/>
            <a:ext cx="6634314" cy="433238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561655" y="18702627"/>
            <a:ext cx="8028132" cy="37936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748" y="15205195"/>
            <a:ext cx="10169045" cy="56695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694653" y="9649747"/>
            <a:ext cx="5749026" cy="499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712093" y="9706064"/>
            <a:ext cx="4255377" cy="4999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7215032" y="5502866"/>
            <a:ext cx="51759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128</Words>
  <Application>Microsoft Office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Courier New</vt:lpstr>
      <vt:lpstr>Times New Roman</vt:lpstr>
      <vt:lpstr>Office Theme</vt:lpstr>
      <vt:lpstr>ROC-Decision tree VS random forest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Zhou Yiyun</cp:lastModifiedBy>
  <cp:revision>39</cp:revision>
  <dcterms:created xsi:type="dcterms:W3CDTF">2016-04-21T21:55:58Z</dcterms:created>
  <dcterms:modified xsi:type="dcterms:W3CDTF">2016-04-28T20:19:35Z</dcterms:modified>
</cp:coreProperties>
</file>